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61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43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74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17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76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06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41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85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05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57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5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55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14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0609"/>
            <a:ext cx="8029575" cy="20022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日本呼吸器内視鏡学会</a:t>
            </a:r>
            <a: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Ｉ 開示</a:t>
            </a:r>
            <a:r>
              <a:rPr lang="en-US" altLang="ja-JP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800" b="1" dirty="0">
                <a:solidFill>
                  <a:srgbClr val="FFFF1F"/>
                </a:solidFill>
              </a:rPr>
              <a:t>発表者名：</a:t>
            </a:r>
            <a:r>
              <a:rPr lang="ja-JP" altLang="en-US" sz="1800" b="1" dirty="0">
                <a:solidFill>
                  <a:srgbClr val="FFFF1F"/>
                </a:solidFill>
              </a:rPr>
              <a:t>　</a:t>
            </a:r>
            <a:r>
              <a:rPr lang="ja-JP" altLang="en-US" sz="1800" b="1" dirty="0">
                <a:solidFill>
                  <a:srgbClr val="FFFF1F"/>
                </a:solidFill>
              </a:rPr>
              <a:t>東京一郎</a:t>
            </a:r>
            <a:r>
              <a:rPr lang="ja-JP" altLang="en-US" sz="1800" b="1" dirty="0">
                <a:solidFill>
                  <a:srgbClr val="FFFF1F"/>
                </a:solidFill>
              </a:rPr>
              <a:t>、京都次郎、大阪三郎、◎福岡</a:t>
            </a:r>
            <a:r>
              <a:rPr lang="ja-JP" altLang="en-US" sz="1800" b="1" dirty="0">
                <a:solidFill>
                  <a:srgbClr val="FFFF1F"/>
                </a:solidFill>
              </a:rPr>
              <a:t>史郎</a:t>
            </a:r>
            <a:r>
              <a:rPr lang="ja-JP" altLang="en-US" sz="1800" b="1" dirty="0">
                <a:solidFill>
                  <a:srgbClr val="FFFF1F"/>
                </a:solidFill>
              </a:rPr>
              <a:t>（◎代表者）</a:t>
            </a:r>
            <a:endParaRPr lang="en-US" altLang="ja-JP" sz="18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263151" y="4112829"/>
            <a:ext cx="7035485" cy="143589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、発表者らに開示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6894" y="1115822"/>
            <a:ext cx="59436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100" b="1" dirty="0"/>
              <a:t>年次講演会等用　（様式</a:t>
            </a:r>
            <a:r>
              <a:rPr lang="en-US" altLang="ja-JP" sz="2100" b="1" dirty="0"/>
              <a:t>1-A</a:t>
            </a:r>
            <a:r>
              <a:rPr lang="ja-JP" altLang="en-US" sz="2100" b="1" dirty="0"/>
              <a:t>）</a:t>
            </a:r>
            <a:r>
              <a:rPr lang="en-US" altLang="ja-JP" sz="2100" b="1" dirty="0"/>
              <a:t/>
            </a:r>
            <a:br>
              <a:rPr lang="en-US" altLang="ja-JP" sz="2100" b="1" dirty="0"/>
            </a:br>
            <a:r>
              <a:rPr lang="ja-JP" altLang="en-US" sz="2100" b="1" dirty="0"/>
              <a:t>口頭発表時、申告すべき</a:t>
            </a:r>
            <a:r>
              <a:rPr lang="en-US" altLang="ja-JP" sz="2100" b="1" dirty="0"/>
              <a:t>COI</a:t>
            </a:r>
            <a:r>
              <a:rPr lang="ja-JP" altLang="en-US" sz="2100" b="1" dirty="0"/>
              <a:t>状態がない時</a:t>
            </a:r>
            <a:endParaRPr lang="ja-JP" alt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364489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235" y="1579790"/>
            <a:ext cx="7070835" cy="1256034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日本呼吸器内視鏡学会</a:t>
            </a:r>
            <a:r>
              <a:rPr lang="en-US" altLang="ja-JP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05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5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15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5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</a:t>
            </a:r>
            <a:r>
              <a:rPr lang="ja-JP" altLang="en-US" sz="15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一</a:t>
            </a:r>
            <a:r>
              <a:rPr lang="ja-JP" altLang="en-US" sz="15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郎、京都次郎、大阪三郎、◎福岡史郎　（◎代表者）</a:t>
            </a:r>
            <a:endParaRPr lang="en-US" altLang="ja-JP" sz="15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1182544" y="2935115"/>
            <a:ext cx="7885256" cy="26705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発表内容に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、筆頭および共同発表者が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5197" y="834168"/>
            <a:ext cx="6219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年次講演会等用　（様式</a:t>
            </a:r>
            <a:r>
              <a:rPr lang="en-US" altLang="ja-JP" b="1" dirty="0"/>
              <a:t>1-A</a:t>
            </a:r>
            <a:r>
              <a:rPr lang="ja-JP" altLang="en-US" b="1" dirty="0"/>
              <a:t>）</a:t>
            </a:r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ja-JP" altLang="en-US" b="1" dirty="0"/>
              <a:t>口頭発表時、申告すべき</a:t>
            </a:r>
            <a:r>
              <a:rPr lang="en-US" altLang="ja-JP" b="1" dirty="0"/>
              <a:t>COI</a:t>
            </a:r>
            <a:r>
              <a:rPr lang="ja-JP" altLang="en-US" b="1" dirty="0"/>
              <a:t>状態（過去</a:t>
            </a:r>
            <a:r>
              <a:rPr lang="en-US" altLang="ja-JP" b="1" dirty="0"/>
              <a:t>3</a:t>
            </a:r>
            <a:r>
              <a:rPr lang="ja-JP" altLang="en-US" b="1" dirty="0"/>
              <a:t>年間）がある時</a:t>
            </a:r>
            <a:endParaRPr lang="ja-JP" altLang="en-US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1517432" y="5605891"/>
            <a:ext cx="6680638" cy="30913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</a:t>
            </a:r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内容</a:t>
            </a:r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が過去</a:t>
            </a:r>
            <a:r>
              <a:rPr lang="en-US" altLang="ja-JP" sz="135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r>
              <a:rPr lang="ja-JP" altLang="ja-JP" sz="1350" b="1" dirty="0">
                <a:solidFill>
                  <a:srgbClr val="FF0000"/>
                </a:solidFill>
              </a:rPr>
              <a:t>（</a:t>
            </a:r>
            <a:r>
              <a:rPr lang="en-US" altLang="ja-JP" sz="1350" b="1" dirty="0">
                <a:solidFill>
                  <a:srgbClr val="FF0000"/>
                </a:solidFill>
              </a:rPr>
              <a:t>3</a:t>
            </a:r>
            <a:r>
              <a:rPr lang="ja-JP" altLang="ja-JP" sz="1350" b="1" dirty="0">
                <a:solidFill>
                  <a:srgbClr val="FF0000"/>
                </a:solidFill>
              </a:rPr>
              <a:t>年前の</a:t>
            </a:r>
            <a:r>
              <a:rPr lang="en-US" altLang="ja-JP" sz="1350" b="1" dirty="0">
                <a:solidFill>
                  <a:srgbClr val="FF0000"/>
                </a:solidFill>
              </a:rPr>
              <a:t>1</a:t>
            </a:r>
            <a:r>
              <a:rPr lang="ja-JP" altLang="ja-JP" sz="1350" b="1" dirty="0">
                <a:solidFill>
                  <a:srgbClr val="FF0000"/>
                </a:solidFill>
              </a:rPr>
              <a:t>月</a:t>
            </a:r>
            <a:r>
              <a:rPr lang="en-US" altLang="ja-JP" sz="1350" b="1" dirty="0">
                <a:solidFill>
                  <a:srgbClr val="FF0000"/>
                </a:solidFill>
              </a:rPr>
              <a:t>1</a:t>
            </a:r>
            <a:r>
              <a:rPr lang="ja-JP" altLang="ja-JP" sz="1350" b="1" dirty="0">
                <a:solidFill>
                  <a:srgbClr val="FF0000"/>
                </a:solidFill>
              </a:rPr>
              <a:t>日～前年</a:t>
            </a:r>
            <a:r>
              <a:rPr lang="en-US" altLang="ja-JP" sz="1350" b="1" dirty="0">
                <a:solidFill>
                  <a:srgbClr val="FF0000"/>
                </a:solidFill>
              </a:rPr>
              <a:t>12</a:t>
            </a:r>
            <a:r>
              <a:rPr lang="ja-JP" altLang="ja-JP" sz="1350" b="1" dirty="0">
                <a:solidFill>
                  <a:srgbClr val="FF0000"/>
                </a:solidFill>
              </a:rPr>
              <a:t>月</a:t>
            </a:r>
            <a:r>
              <a:rPr lang="en-US" altLang="ja-JP" sz="1350" b="1" dirty="0">
                <a:solidFill>
                  <a:srgbClr val="FF0000"/>
                </a:solidFill>
              </a:rPr>
              <a:t>31</a:t>
            </a:r>
            <a:r>
              <a:rPr lang="ja-JP" altLang="ja-JP" sz="1350" b="1" dirty="0">
                <a:solidFill>
                  <a:srgbClr val="FF0000"/>
                </a:solidFill>
              </a:rPr>
              <a:t>日）</a:t>
            </a:r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にある項目のみ</a:t>
            </a:r>
            <a:r>
              <a:rPr lang="ja-JP" altLang="en-US" sz="1350" b="1" dirty="0">
                <a:solidFill>
                  <a:srgbClr val="FF0000"/>
                </a:solidFill>
                <a:latin typeface="Arial" panose="020B0604020202020204" pitchFamily="34" charset="0"/>
              </a:rPr>
              <a:t>記載</a:t>
            </a:r>
            <a:endParaRPr lang="ja-JP" altLang="en-US" sz="135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241215" y="3852638"/>
            <a:ext cx="4136439" cy="133427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788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講演料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平安製薬、縄文製薬　　　　　　　　　　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原稿料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：　平安製薬　　　　　　　　　　　  　　　　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奨学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寄付金：　鎌倉製薬、室町製薬　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3626120" y="5186914"/>
            <a:ext cx="615095" cy="39568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396</Words>
  <Application>Microsoft Office PowerPoint</Application>
  <PresentationFormat>画面に合わせる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日本呼吸器内視鏡学会 ＣＯ Ｉ 開示 　 発表者名：　東京一郎、京都次郎、大阪三郎、◎福岡史郎（◎代表者）</vt:lpstr>
      <vt:lpstr>日本呼吸器内視鏡学会 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Windows User</cp:lastModifiedBy>
  <cp:revision>32</cp:revision>
  <cp:lastPrinted>2016-02-29T06:43:51Z</cp:lastPrinted>
  <dcterms:created xsi:type="dcterms:W3CDTF">2015-03-14T19:59:31Z</dcterms:created>
  <dcterms:modified xsi:type="dcterms:W3CDTF">2020-02-21T08:40:28Z</dcterms:modified>
</cp:coreProperties>
</file>